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  <p:sldId id="265" r:id="rId7"/>
    <p:sldId id="264" r:id="rId8"/>
    <p:sldId id="263" r:id="rId9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BDEF9"/>
    <a:srgbClr val="00B9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2" d="100"/>
          <a:sy n="72" d="100"/>
        </p:scale>
        <p:origin x="-1104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84FB7-F8F6-4426-AD62-6E4F144208B9}" type="datetimeFigureOut">
              <a:rPr lang="ko-KR" altLang="en-US" smtClean="0"/>
              <a:pPr/>
              <a:t>2017-09-20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48232-6DE9-4065-840E-A8B85D96AFE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47635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84FB7-F8F6-4426-AD62-6E4F144208B9}" type="datetimeFigureOut">
              <a:rPr lang="ko-KR" altLang="en-US" smtClean="0"/>
              <a:pPr/>
              <a:t>2017-09-20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48232-6DE9-4065-840E-A8B85D96AFE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73223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84FB7-F8F6-4426-AD62-6E4F144208B9}" type="datetimeFigureOut">
              <a:rPr lang="ko-KR" altLang="en-US" smtClean="0"/>
              <a:pPr/>
              <a:t>2017-09-20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48232-6DE9-4065-840E-A8B85D96AFE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47956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84FB7-F8F6-4426-AD62-6E4F144208B9}" type="datetimeFigureOut">
              <a:rPr lang="ko-KR" altLang="en-US" smtClean="0"/>
              <a:pPr/>
              <a:t>2017-09-20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48232-6DE9-4065-840E-A8B85D96AFE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75880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84FB7-F8F6-4426-AD62-6E4F144208B9}" type="datetimeFigureOut">
              <a:rPr lang="ko-KR" altLang="en-US" smtClean="0"/>
              <a:pPr/>
              <a:t>2017-09-20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48232-6DE9-4065-840E-A8B85D96AFE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4351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84FB7-F8F6-4426-AD62-6E4F144208B9}" type="datetimeFigureOut">
              <a:rPr lang="ko-KR" altLang="en-US" smtClean="0"/>
              <a:pPr/>
              <a:t>2017-09-20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48232-6DE9-4065-840E-A8B85D96AFE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32677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84FB7-F8F6-4426-AD62-6E4F144208B9}" type="datetimeFigureOut">
              <a:rPr lang="ko-KR" altLang="en-US" smtClean="0"/>
              <a:pPr/>
              <a:t>2017-09-20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48232-6DE9-4065-840E-A8B85D96AFE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5774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84FB7-F8F6-4426-AD62-6E4F144208B9}" type="datetimeFigureOut">
              <a:rPr lang="ko-KR" altLang="en-US" smtClean="0"/>
              <a:pPr/>
              <a:t>2017-09-20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48232-6DE9-4065-840E-A8B85D96AFE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96447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84FB7-F8F6-4426-AD62-6E4F144208B9}" type="datetimeFigureOut">
              <a:rPr lang="ko-KR" altLang="en-US" smtClean="0"/>
              <a:pPr/>
              <a:t>2017-09-20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48232-6DE9-4065-840E-A8B85D96AFE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11899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84FB7-F8F6-4426-AD62-6E4F144208B9}" type="datetimeFigureOut">
              <a:rPr lang="ko-KR" altLang="en-US" smtClean="0"/>
              <a:pPr/>
              <a:t>2017-09-20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48232-6DE9-4065-840E-A8B85D96AFE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27015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84FB7-F8F6-4426-AD62-6E4F144208B9}" type="datetimeFigureOut">
              <a:rPr lang="ko-KR" altLang="en-US" smtClean="0"/>
              <a:pPr/>
              <a:t>2017-09-20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48232-6DE9-4065-840E-A8B85D96AFE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45227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C84FB7-F8F6-4426-AD62-6E4F144208B9}" type="datetimeFigureOut">
              <a:rPr lang="ko-KR" altLang="en-US" smtClean="0"/>
              <a:pPr/>
              <a:t>2017-09-20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848232-6DE9-4065-840E-A8B85D96AFE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65711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hyperlink" Target="http://orangeyouglad.com/" TargetMode="External"/><Relationship Id="rId7" Type="http://schemas.openxmlformats.org/officeDocument/2006/relationships/hyperlink" Target="http://www.beoplay.com/products/beoplayh7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hyperlink" Target="http://www.oyya.be/" TargetMode="External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 descr="C:\Users\jiniur\Desktop\02. 앱 개발계획\빌리프\images\hungarian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27384"/>
            <a:ext cx="9156098" cy="6867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-9473" y="655821"/>
            <a:ext cx="3995935" cy="3088600"/>
          </a:xfrm>
          <a:prstGeom prst="rect">
            <a:avLst/>
          </a:prstGeom>
          <a:solidFill>
            <a:srgbClr val="00B0F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-9472" y="2954073"/>
            <a:ext cx="3995934" cy="7903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42047" y="1015861"/>
            <a:ext cx="352839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err="1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빌리프</a:t>
            </a:r>
            <a:r>
              <a:rPr lang="ko-KR" altLang="en-US" sz="32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3200" dirty="0" err="1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belif</a:t>
            </a:r>
            <a:r>
              <a:rPr lang="ko-KR" altLang="en-US" sz="32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endParaRPr lang="en-US" altLang="ko-KR" sz="3200" dirty="0" smtClean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en-US" altLang="ko-KR" sz="32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Web/App Design</a:t>
            </a:r>
          </a:p>
          <a:p>
            <a:pPr>
              <a:lnSpc>
                <a:spcPct val="200000"/>
              </a:lnSpc>
            </a:pPr>
            <a:r>
              <a:rPr lang="en-US" altLang="ko-KR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반응형</a:t>
            </a:r>
            <a:r>
              <a:rPr lang="ko-KR" altLang="en-US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디자인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74599" y="2998693"/>
            <a:ext cx="2055680" cy="337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HTML5+CSS3 </a:t>
            </a:r>
            <a:r>
              <a:rPr lang="ko-KR" altLang="en-US" sz="12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반응형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실습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6373751"/>
            <a:ext cx="9143999" cy="51163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-9473" y="2908355"/>
            <a:ext cx="3995935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3" descr="C:\Users\jiniur\Desktop\02. 앱 개발계획\빌리프\images\logo_white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6376" y="6530309"/>
            <a:ext cx="1008112" cy="186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4286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 descr="C:\Users\jiniur\Desktop\02. 앱 개발계획\빌리프\images\hungarian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"/>
                    </a14:imgEffect>
                    <a14:imgEffect>
                      <a14:brightnessContrast bright="-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27384"/>
            <a:ext cx="9156098" cy="6867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5652120" y="1124744"/>
            <a:ext cx="3503979" cy="5256584"/>
          </a:xfrm>
          <a:prstGeom prst="rect">
            <a:avLst/>
          </a:prstGeom>
          <a:solidFill>
            <a:srgbClr val="00B0F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5653548" y="2807217"/>
            <a:ext cx="3503979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5652120" y="2852936"/>
            <a:ext cx="3505407" cy="35283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5868144" y="1301273"/>
            <a:ext cx="3241788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목차</a:t>
            </a:r>
            <a:endParaRPr lang="en-US" altLang="ko-KR" sz="24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Contents</a:t>
            </a:r>
          </a:p>
          <a:p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dirty="0" smtClean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dirty="0" smtClean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b="1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1::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디자인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b="1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2::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색상 및 서체 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b="1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3::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완성 이미지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" y="6373751"/>
            <a:ext cx="9157526" cy="51163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7" name="Picture 3" descr="C:\Users\jiniur\Desktop\02. 앱 개발계획\빌리프\images\logo_white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6376" y="6530309"/>
            <a:ext cx="1008112" cy="186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0685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2" grpId="0" animBg="1"/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3999" cy="51163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3" descr="C:\Users\jiniur\Desktop\02. 앱 개발계획\빌리프\images\logo_white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4368" y="188640"/>
            <a:ext cx="1080120" cy="199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0" y="427189"/>
            <a:ext cx="3995935" cy="8444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67544" y="510545"/>
            <a:ext cx="2952328" cy="11182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000"/>
              </a:lnSpc>
            </a:pPr>
            <a:r>
              <a:rPr lang="en-US" altLang="ko-KR" b="1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1:: </a:t>
            </a:r>
            <a:r>
              <a:rPr lang="ko-KR" altLang="en-US" b="1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디자인</a:t>
            </a:r>
            <a:endParaRPr lang="en-US" altLang="ko-KR" b="1" dirty="0" smtClean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ts val="4000"/>
              </a:lnSpc>
            </a:pPr>
            <a:r>
              <a:rPr lang="ko-KR" altLang="en-US" sz="26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최신 </a:t>
            </a:r>
            <a:r>
              <a:rPr lang="ko-KR" altLang="en-US" sz="26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트렌드</a:t>
            </a:r>
            <a:endParaRPr lang="en-US" altLang="ko-KR" sz="26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635896" y="1916832"/>
            <a:ext cx="3600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cap="all" dirty="0">
                <a:latin typeface="나눔고딕" panose="020D0604000000000000" pitchFamily="50" charset="-127"/>
                <a:ea typeface="나눔고딕" panose="020D0604000000000000" pitchFamily="50" charset="-127"/>
              </a:rPr>
              <a:t>수직적인 패턴과 </a:t>
            </a:r>
            <a:r>
              <a:rPr lang="ko-KR" altLang="en-US" sz="1600" b="1" cap="all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롱스크롤</a:t>
            </a:r>
            <a:endParaRPr lang="en-US" altLang="ko-KR" sz="1600" b="1" cap="all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671899" y="2217638"/>
            <a:ext cx="48605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200" dirty="0" err="1" smtClean="0"/>
              <a:t>모바일</a:t>
            </a:r>
            <a:r>
              <a:rPr lang="ko-KR" altLang="en-US" sz="1200" dirty="0" smtClean="0"/>
              <a:t> </a:t>
            </a:r>
            <a:r>
              <a:rPr lang="ko-KR" altLang="en-US" sz="1200" dirty="0"/>
              <a:t>경험으로 인해서 </a:t>
            </a:r>
            <a:r>
              <a:rPr lang="ko-KR" altLang="en-US" sz="1200" dirty="0" err="1" smtClean="0"/>
              <a:t>스크롤하여</a:t>
            </a:r>
            <a:r>
              <a:rPr lang="ko-KR" altLang="en-US" sz="1200" dirty="0" smtClean="0"/>
              <a:t> </a:t>
            </a:r>
            <a:r>
              <a:rPr lang="ko-KR" altLang="en-US" sz="1200" dirty="0"/>
              <a:t>긴 </a:t>
            </a:r>
            <a:r>
              <a:rPr lang="ko-KR" altLang="en-US" sz="1200" dirty="0" err="1"/>
              <a:t>컨텐츠를</a:t>
            </a:r>
            <a:r>
              <a:rPr lang="ko-KR" altLang="en-US" sz="1200" dirty="0"/>
              <a:t> </a:t>
            </a:r>
            <a:r>
              <a:rPr lang="ko-KR" altLang="en-US" sz="1200" dirty="0" smtClean="0"/>
              <a:t>읽어 내리는 </a:t>
            </a:r>
            <a:r>
              <a:rPr lang="en-US" altLang="ko-KR" sz="1200" dirty="0"/>
              <a:t>UX</a:t>
            </a:r>
            <a:r>
              <a:rPr lang="ko-KR" altLang="en-US" sz="1200" dirty="0"/>
              <a:t>에 </a:t>
            </a:r>
            <a:r>
              <a:rPr lang="ko-KR" altLang="en-US" sz="1200" dirty="0" smtClean="0"/>
              <a:t>익숙해졌으</a:t>
            </a:r>
            <a:r>
              <a:rPr lang="ko-KR" altLang="en-US" sz="1200" dirty="0"/>
              <a:t>며</a:t>
            </a:r>
            <a:r>
              <a:rPr lang="en-US" altLang="ko-KR" sz="1200" dirty="0" smtClean="0"/>
              <a:t> </a:t>
            </a:r>
            <a:r>
              <a:rPr lang="ko-KR" altLang="en-US" sz="1200" dirty="0"/>
              <a:t>스크롤의 진행으로 </a:t>
            </a:r>
            <a:r>
              <a:rPr lang="ko-KR" altLang="en-US" sz="1200" dirty="0" smtClean="0"/>
              <a:t>하나</a:t>
            </a:r>
            <a:r>
              <a:rPr lang="ko-KR" altLang="en-US" sz="1200" dirty="0"/>
              <a:t>의</a:t>
            </a:r>
            <a:r>
              <a:rPr lang="ko-KR" altLang="en-US" sz="1200" dirty="0" smtClean="0"/>
              <a:t> 섹션 안에서도 이야기하듯 </a:t>
            </a:r>
            <a:r>
              <a:rPr lang="ko-KR" altLang="en-US" sz="1200" dirty="0" err="1"/>
              <a:t>컨텐츠를</a:t>
            </a:r>
            <a:r>
              <a:rPr lang="ko-KR" altLang="en-US" sz="1200" dirty="0"/>
              <a:t> 풀어나갈 수 있다</a:t>
            </a:r>
            <a:r>
              <a:rPr lang="en-US" altLang="ko-KR" sz="1200" dirty="0" smtClean="0"/>
              <a:t>.</a:t>
            </a:r>
            <a:r>
              <a:rPr lang="ko-KR" altLang="en-US" sz="1200" b="1" cap="all" dirty="0" smtClean="0"/>
              <a:t> 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635896" y="3578239"/>
            <a:ext cx="3600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ko-KR" altLang="en-US" sz="1600" b="1" cap="all" dirty="0">
                <a:latin typeface="나눔고딕" panose="020D0604000000000000" pitchFamily="50" charset="-127"/>
                <a:ea typeface="나눔고딕" panose="020D0604000000000000" pitchFamily="50" charset="-127"/>
              </a:rPr>
              <a:t>카드 스타일 인터페이스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671900" y="3862789"/>
            <a:ext cx="48605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200" dirty="0" smtClean="0"/>
              <a:t>정</a:t>
            </a:r>
            <a:r>
              <a:rPr lang="ko-KR" altLang="en-US" sz="1200" dirty="0"/>
              <a:t>보</a:t>
            </a:r>
            <a:r>
              <a:rPr lang="ko-KR" altLang="en-US" sz="1200" dirty="0" smtClean="0"/>
              <a:t>를 깔끔하게 </a:t>
            </a:r>
            <a:r>
              <a:rPr lang="ko-KR" altLang="en-US" sz="1200" dirty="0"/>
              <a:t>보여주기에 용이하며</a:t>
            </a:r>
            <a:r>
              <a:rPr lang="en-US" altLang="ko-KR" sz="1200" dirty="0"/>
              <a:t>, </a:t>
            </a:r>
            <a:r>
              <a:rPr lang="ko-KR" altLang="en-US" sz="1200" dirty="0" smtClean="0"/>
              <a:t>사용자들로 부터 </a:t>
            </a:r>
            <a:r>
              <a:rPr lang="ko-KR" altLang="en-US" sz="1200" dirty="0"/>
              <a:t>호기심을 느끼게 만들고 </a:t>
            </a:r>
            <a:r>
              <a:rPr lang="ko-KR" altLang="en-US" sz="1200" dirty="0" err="1" smtClean="0"/>
              <a:t>컨텐츠와의</a:t>
            </a:r>
            <a:r>
              <a:rPr lang="ko-KR" altLang="en-US" sz="1200" dirty="0" smtClean="0"/>
              <a:t> 적극적 상호작용이 가능하도록 도와준다</a:t>
            </a:r>
            <a:r>
              <a:rPr lang="en-US" altLang="ko-KR" sz="1200" dirty="0" smtClean="0"/>
              <a:t>.</a:t>
            </a:r>
            <a:r>
              <a:rPr lang="en-US" altLang="ko-KR" sz="1200" dirty="0"/>
              <a:t> 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635896" y="5016658"/>
            <a:ext cx="3600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ko-KR" altLang="en-US" sz="1600" b="1" cap="all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일러스트레이션과 스케치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671900" y="5313982"/>
            <a:ext cx="48605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200" dirty="0" smtClean="0"/>
              <a:t>웹 디자인에 색다른 활력을 불어넣기에 좋은 요소이며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작은 아이콘이나</a:t>
            </a:r>
            <a:r>
              <a:rPr lang="ko-KR" altLang="en-US" sz="1200" dirty="0"/>
              <a:t> 다른 인터페이스 요소들과 같이 </a:t>
            </a:r>
            <a:r>
              <a:rPr lang="ko-KR" altLang="en-US" sz="1200" dirty="0" smtClean="0"/>
              <a:t>웹사이트의</a:t>
            </a:r>
            <a:r>
              <a:rPr lang="ko-KR" altLang="en-US" sz="1200" dirty="0"/>
              <a:t> 아주 작은 </a:t>
            </a:r>
            <a:r>
              <a:rPr lang="ko-KR" altLang="en-US" sz="1200" dirty="0" smtClean="0"/>
              <a:t>부분들부터</a:t>
            </a:r>
            <a:r>
              <a:rPr lang="ko-KR" altLang="en-US" sz="1200" dirty="0"/>
              <a:t> </a:t>
            </a:r>
            <a:r>
              <a:rPr lang="ko-KR" altLang="en-US" sz="1200" dirty="0" smtClean="0"/>
              <a:t>활발하게</a:t>
            </a:r>
            <a:r>
              <a:rPr lang="ko-KR" altLang="en-US" sz="1200" dirty="0"/>
              <a:t> 사용되고 </a:t>
            </a:r>
            <a:r>
              <a:rPr lang="ko-KR" altLang="en-US" sz="1200" dirty="0" smtClean="0"/>
              <a:t>있다</a:t>
            </a:r>
            <a:r>
              <a:rPr lang="en-US" altLang="ko-KR" sz="1200" dirty="0"/>
              <a:t>.</a:t>
            </a:r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3563888" y="2020198"/>
            <a:ext cx="45719" cy="18466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3563888" y="3670572"/>
            <a:ext cx="45719" cy="18466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3563888" y="5097958"/>
            <a:ext cx="45719" cy="18466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hlinkClick r:id="rId3"/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4979093"/>
            <a:ext cx="2448272" cy="1330227"/>
          </a:xfrm>
          <a:prstGeom prst="rect">
            <a:avLst/>
          </a:prstGeom>
          <a:ln w="6350">
            <a:solidFill>
              <a:schemeClr val="bg1">
                <a:lumMod val="75000"/>
              </a:schemeClr>
            </a:solidFill>
          </a:ln>
        </p:spPr>
      </p:pic>
      <p:pic>
        <p:nvPicPr>
          <p:cNvPr id="19" name="그림 18">
            <a:hlinkClick r:id="rId5"/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3429000"/>
            <a:ext cx="2448272" cy="1335668"/>
          </a:xfrm>
          <a:prstGeom prst="rect">
            <a:avLst/>
          </a:prstGeom>
          <a:ln w="6350">
            <a:solidFill>
              <a:schemeClr val="bg1">
                <a:lumMod val="75000"/>
              </a:schemeClr>
            </a:solidFill>
          </a:ln>
        </p:spPr>
      </p:pic>
      <p:pic>
        <p:nvPicPr>
          <p:cNvPr id="21" name="그림 20">
            <a:hlinkClick r:id="rId7"/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863706"/>
            <a:ext cx="2448272" cy="1349270"/>
          </a:xfrm>
          <a:prstGeom prst="rect">
            <a:avLst/>
          </a:prstGeom>
          <a:ln w="6350"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99768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3999" cy="51163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3" descr="C:\Users\jiniur\Desktop\02. 앱 개발계획\빌리프\images\logo_white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4368" y="188640"/>
            <a:ext cx="1080120" cy="199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0" y="427189"/>
            <a:ext cx="3995935" cy="8444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67544" y="510545"/>
            <a:ext cx="2952328" cy="5324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000"/>
              </a:lnSpc>
            </a:pPr>
            <a:r>
              <a:rPr lang="en-US" altLang="ko-KR" b="1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1:: </a:t>
            </a:r>
            <a:r>
              <a:rPr lang="ko-KR" altLang="en-US" b="1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디자인</a:t>
            </a:r>
            <a:endParaRPr lang="en-US" altLang="ko-KR" b="1" dirty="0" smtClean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55576" y="5149641"/>
            <a:ext cx="3600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ko-KR" altLang="en-US" sz="1600" b="1" cap="all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박</a:t>
            </a:r>
            <a:r>
              <a:rPr lang="ko-KR" altLang="en-US" sz="1600" b="1" cap="all" dirty="0">
                <a:latin typeface="나눔고딕" panose="020D0604000000000000" pitchFamily="50" charset="-127"/>
                <a:ea typeface="나눔고딕" panose="020D0604000000000000" pitchFamily="50" charset="-127"/>
              </a:rPr>
              <a:t>스</a:t>
            </a:r>
            <a:r>
              <a:rPr lang="ko-KR" altLang="en-US" sz="1600" b="1" cap="all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레이아</a:t>
            </a:r>
            <a:r>
              <a:rPr lang="ko-KR" altLang="en-US" sz="1600" b="1" cap="all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웃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91579" y="5446965"/>
            <a:ext cx="34409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200" dirty="0" err="1"/>
              <a:t>컨</a:t>
            </a:r>
            <a:r>
              <a:rPr lang="ko-KR" altLang="en-US" sz="1200" dirty="0" err="1" smtClean="0"/>
              <a:t>텐츠를</a:t>
            </a:r>
            <a:r>
              <a:rPr lang="ko-KR" altLang="en-US" sz="1200" dirty="0" smtClean="0"/>
              <a:t> 정돈되고 깔끔하게 보여주기 좋으며</a:t>
            </a:r>
            <a:r>
              <a:rPr lang="en-US" altLang="ko-KR" sz="1200" dirty="0"/>
              <a:t>, </a:t>
            </a:r>
            <a:r>
              <a:rPr lang="ko-KR" altLang="en-US" sz="1200" dirty="0" smtClean="0"/>
              <a:t>어떠한  기기에 </a:t>
            </a:r>
            <a:r>
              <a:rPr lang="ko-KR" altLang="en-US" sz="1200" dirty="0"/>
              <a:t>관계없이 매끄럽게 호환이 </a:t>
            </a:r>
            <a:r>
              <a:rPr lang="ko-KR" altLang="en-US" sz="1200" dirty="0" smtClean="0"/>
              <a:t>된다</a:t>
            </a:r>
            <a:r>
              <a:rPr lang="en-US" altLang="ko-KR" sz="1200" dirty="0" smtClean="0"/>
              <a:t>.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499992" y="5149641"/>
            <a:ext cx="3600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ko-KR" altLang="en-US" sz="1600" b="1" cap="all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일러스트레이션 </a:t>
            </a:r>
            <a:r>
              <a:rPr lang="ko-KR" altLang="en-US" sz="1600" b="1" cap="all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비주얼</a:t>
            </a:r>
            <a:endParaRPr lang="ko-KR" altLang="en-US" sz="1600" b="1" cap="all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535996" y="5446965"/>
            <a:ext cx="40684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200" dirty="0"/>
              <a:t>사용자로 하여금 더 인간적이고 따뜻한 느낌을 </a:t>
            </a:r>
            <a:r>
              <a:rPr lang="ko-KR" altLang="en-US" sz="1200" dirty="0" smtClean="0"/>
              <a:t>받게 하고 웹사이트에</a:t>
            </a:r>
            <a:r>
              <a:rPr lang="ko-KR" altLang="en-US" sz="1200" dirty="0"/>
              <a:t> 더 깊은 유대감을 느낄 수 있도록 </a:t>
            </a:r>
            <a:r>
              <a:rPr lang="ko-KR" altLang="en-US" sz="1200" dirty="0" smtClean="0"/>
              <a:t>도와준다</a:t>
            </a:r>
            <a:r>
              <a:rPr lang="en-US" altLang="ko-KR" sz="1200" dirty="0" smtClean="0"/>
              <a:t>.</a:t>
            </a:r>
            <a:endParaRPr lang="ko-KR" altLang="en-US" dirty="0"/>
          </a:p>
        </p:txBody>
      </p:sp>
      <p:sp>
        <p:nvSpPr>
          <p:cNvPr id="16" name="직사각형 15"/>
          <p:cNvSpPr/>
          <p:nvPr/>
        </p:nvSpPr>
        <p:spPr>
          <a:xfrm>
            <a:off x="683568" y="5240233"/>
            <a:ext cx="45719" cy="18466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4427984" y="5232682"/>
            <a:ext cx="45719" cy="18466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539552" y="1566128"/>
            <a:ext cx="1848583" cy="5570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4000"/>
              </a:lnSpc>
            </a:pPr>
            <a:r>
              <a:rPr lang="ko-KR" altLang="en-US" sz="2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디자인 </a:t>
            </a:r>
            <a:r>
              <a:rPr lang="ko-KR" altLang="en-US" sz="26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주제</a:t>
            </a:r>
            <a:endParaRPr lang="en-US" altLang="ko-KR" sz="26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539552" y="2710661"/>
            <a:ext cx="2977097" cy="5570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4000"/>
              </a:lnSpc>
            </a:pPr>
            <a:r>
              <a:rPr lang="ko-KR" altLang="en-US" sz="2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디자인 </a:t>
            </a:r>
            <a:r>
              <a:rPr lang="ko-KR" altLang="en-US" sz="26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목적 및 </a:t>
            </a:r>
            <a:r>
              <a:rPr lang="ko-KR" altLang="en-US" sz="26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컨셉</a:t>
            </a:r>
            <a:endParaRPr lang="en-US" altLang="ko-KR" sz="26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6643" y="1651563"/>
            <a:ext cx="1020925" cy="481293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755576" y="3450679"/>
            <a:ext cx="3600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ko-KR" altLang="en-US" sz="1600" b="1" cap="all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빌리프</a:t>
            </a:r>
            <a:r>
              <a:rPr lang="ko-KR" altLang="en-US" sz="1600" b="1" cap="all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브랜드 홍보 및 </a:t>
            </a:r>
            <a:r>
              <a:rPr lang="ko-KR" altLang="en-US" sz="1600" b="1" cap="all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리뉴얼</a:t>
            </a:r>
            <a:endParaRPr lang="ko-KR" altLang="en-US" sz="1600" b="1" cap="all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499992" y="3450679"/>
            <a:ext cx="3600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ko-KR" altLang="en-US" sz="1600" b="1" cap="all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깨끗하</a:t>
            </a:r>
            <a:r>
              <a:rPr lang="ko-KR" altLang="en-US" sz="1600" b="1" cap="all" dirty="0">
                <a:latin typeface="나눔고딕" panose="020D0604000000000000" pitchFamily="50" charset="-127"/>
                <a:ea typeface="나눔고딕" panose="020D0604000000000000" pitchFamily="50" charset="-127"/>
              </a:rPr>
              <a:t>고</a:t>
            </a:r>
            <a:r>
              <a:rPr lang="ko-KR" altLang="en-US" sz="1600" b="1" cap="all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 친근감 있는 이미지</a:t>
            </a:r>
            <a:endParaRPr lang="ko-KR" altLang="en-US" sz="1600" b="1" cap="all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683568" y="3541271"/>
            <a:ext cx="45719" cy="18466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4427984" y="3533720"/>
            <a:ext cx="45719" cy="18466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539552" y="4438853"/>
            <a:ext cx="2162772" cy="5570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4000"/>
              </a:lnSpc>
            </a:pPr>
            <a:r>
              <a:rPr lang="ko-KR" altLang="en-US" sz="2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디자인 </a:t>
            </a:r>
            <a:r>
              <a:rPr lang="ko-KR" altLang="en-US" sz="26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포인트</a:t>
            </a:r>
            <a:endParaRPr lang="en-US" altLang="ko-KR" sz="26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98535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3999" cy="51163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3" descr="C:\Users\jiniur\Desktop\02. 앱 개발계획\빌리프\images\logo_white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4368" y="188640"/>
            <a:ext cx="1080120" cy="199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0" y="427189"/>
            <a:ext cx="3995935" cy="8444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67544" y="510545"/>
            <a:ext cx="2952328" cy="605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000"/>
              </a:lnSpc>
            </a:pPr>
            <a:r>
              <a:rPr lang="en-US" altLang="ko-KR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en-US" altLang="ko-KR" b="1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:: </a:t>
            </a:r>
            <a:r>
              <a:rPr lang="ko-KR" altLang="en-US" b="1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색상 및 서체</a:t>
            </a:r>
            <a:endParaRPr lang="en-US" altLang="ko-KR" b="1" dirty="0" smtClean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827584" y="1412776"/>
            <a:ext cx="813043" cy="5570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4000"/>
              </a:lnSpc>
            </a:pPr>
            <a:r>
              <a:rPr lang="ko-KR" altLang="en-US" sz="26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색</a:t>
            </a:r>
            <a:r>
              <a:rPr lang="ko-KR" altLang="en-US" sz="2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상</a:t>
            </a:r>
            <a:endParaRPr lang="en-US" altLang="ko-KR" sz="26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4355977" y="1412776"/>
            <a:ext cx="813043" cy="6052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4000"/>
              </a:lnSpc>
            </a:pPr>
            <a:r>
              <a:rPr lang="ko-KR" altLang="en-US" sz="2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서체</a:t>
            </a:r>
            <a:endParaRPr lang="en-US" altLang="ko-KR" sz="26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976" y="2324918"/>
            <a:ext cx="4104457" cy="3912394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971600" y="3358699"/>
            <a:ext cx="641589" cy="594993"/>
          </a:xfrm>
          <a:prstGeom prst="rect">
            <a:avLst/>
          </a:prstGeom>
          <a:solidFill>
            <a:srgbClr val="00B9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971600" y="2640360"/>
            <a:ext cx="641589" cy="59499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971600" y="4656584"/>
            <a:ext cx="641589" cy="594993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971600" y="5374923"/>
            <a:ext cx="641589" cy="594993"/>
          </a:xfrm>
          <a:prstGeom prst="rect">
            <a:avLst/>
          </a:prstGeom>
          <a:solidFill>
            <a:srgbClr val="ABDE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719062" y="2614691"/>
            <a:ext cx="19888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#000000</a:t>
            </a:r>
            <a:endParaRPr lang="en-US" altLang="ko-KR" sz="1200" dirty="0" smtClean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en-US" altLang="ko-KR" sz="12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R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0  </a:t>
            </a:r>
            <a:r>
              <a:rPr lang="en-US" altLang="ko-KR" sz="12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G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0  </a:t>
            </a:r>
            <a:r>
              <a:rPr lang="en-US" altLang="ko-KR" sz="12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B 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</a:t>
            </a:r>
          </a:p>
          <a:p>
            <a:r>
              <a:rPr lang="en-US" altLang="ko-KR" sz="12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C 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75 </a:t>
            </a:r>
            <a:r>
              <a:rPr lang="en-US" altLang="ko-KR" sz="12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M 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68 </a:t>
            </a:r>
            <a:r>
              <a:rPr lang="en-US" altLang="ko-KR" sz="12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Y 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67 </a:t>
            </a:r>
            <a:r>
              <a:rPr lang="en-US" altLang="ko-KR" sz="12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K 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90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719062" y="3333030"/>
            <a:ext cx="19888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rgbClr val="00B9F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#00b9f2</a:t>
            </a:r>
          </a:p>
          <a:p>
            <a:r>
              <a:rPr lang="en-US" altLang="ko-KR" sz="12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R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0  </a:t>
            </a:r>
            <a:r>
              <a:rPr lang="en-US" altLang="ko-KR" sz="12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G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185  </a:t>
            </a:r>
            <a:r>
              <a:rPr lang="en-US" altLang="ko-KR" sz="12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B 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242</a:t>
            </a:r>
          </a:p>
          <a:p>
            <a:r>
              <a:rPr lang="en-US" altLang="ko-KR" sz="12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C 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67 </a:t>
            </a:r>
            <a:r>
              <a:rPr lang="en-US" altLang="ko-KR" sz="12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M 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7 </a:t>
            </a:r>
            <a:r>
              <a:rPr lang="en-US" altLang="ko-KR" sz="12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Y 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 </a:t>
            </a:r>
            <a:r>
              <a:rPr lang="en-US" altLang="ko-KR" sz="12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K 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719062" y="4630915"/>
            <a:ext cx="19888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chemeClr val="bg1">
                    <a:lumMod val="6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#</a:t>
            </a:r>
            <a:r>
              <a:rPr lang="en-US" altLang="ko-KR" sz="1200" dirty="0" err="1" smtClean="0">
                <a:solidFill>
                  <a:schemeClr val="bg1">
                    <a:lumMod val="6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ffffff</a:t>
            </a:r>
            <a:endParaRPr lang="en-US" altLang="ko-KR" sz="1200" dirty="0" smtClean="0">
              <a:solidFill>
                <a:schemeClr val="bg1">
                  <a:lumMod val="6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en-US" altLang="ko-KR" sz="12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R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255 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2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G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255   </a:t>
            </a:r>
            <a:r>
              <a:rPr lang="en-US" altLang="ko-KR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B 255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2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C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  </a:t>
            </a:r>
            <a:r>
              <a:rPr lang="en-US" altLang="ko-KR" sz="12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M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0  </a:t>
            </a:r>
            <a:r>
              <a:rPr lang="en-US" altLang="ko-KR" sz="12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Y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  </a:t>
            </a:r>
            <a:r>
              <a:rPr lang="en-US" altLang="ko-KR" sz="12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K 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719062" y="5349254"/>
            <a:ext cx="19888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ABDEF9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# </a:t>
            </a:r>
            <a:r>
              <a:rPr lang="en-US" altLang="ko-KR" sz="1200" dirty="0" smtClean="0">
                <a:solidFill>
                  <a:srgbClr val="ABDEF9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abdef9</a:t>
            </a:r>
          </a:p>
          <a:p>
            <a:r>
              <a:rPr lang="en-US" altLang="ko-KR" sz="12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R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171  </a:t>
            </a:r>
            <a:r>
              <a:rPr lang="en-US" altLang="ko-KR" sz="12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G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222  </a:t>
            </a:r>
            <a:r>
              <a:rPr lang="en-US" altLang="ko-KR" sz="12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B249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2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C 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3  </a:t>
            </a:r>
            <a:r>
              <a:rPr lang="en-US" altLang="ko-KR" sz="12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M 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1  </a:t>
            </a:r>
            <a:r>
              <a:rPr lang="en-US" altLang="ko-KR" sz="12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Y 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  </a:t>
            </a:r>
            <a:r>
              <a:rPr lang="en-US" altLang="ko-KR" sz="12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K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99592" y="2263943"/>
            <a:ext cx="11456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MAIN COLOR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99592" y="4280167"/>
            <a:ext cx="11456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SUB COLOR</a:t>
            </a:r>
            <a:endParaRPr lang="en-US" altLang="ko-KR" sz="1100" dirty="0" smtClean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36792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3999" cy="51163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3" descr="C:\Users\jiniur\Desktop\02. 앱 개발계획\빌리프\images\logo_white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4368" y="188640"/>
            <a:ext cx="1080120" cy="199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0" y="427189"/>
            <a:ext cx="3995935" cy="8444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67544" y="510545"/>
            <a:ext cx="2952328" cy="605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000"/>
              </a:lnSpc>
            </a:pPr>
            <a:r>
              <a:rPr lang="en-US" altLang="ko-KR" b="1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3:: </a:t>
            </a:r>
            <a:r>
              <a:rPr lang="ko-KR" altLang="en-US" b="1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완성 이미지</a:t>
            </a:r>
            <a:endParaRPr lang="en-US" altLang="ko-KR" b="1" dirty="0" smtClean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344" y="1340768"/>
            <a:ext cx="3171318" cy="4624838"/>
          </a:xfrm>
          <a:prstGeom prst="rect">
            <a:avLst/>
          </a:prstGeom>
          <a:ln w="6350">
            <a:solidFill>
              <a:schemeClr val="bg1">
                <a:lumMod val="85000"/>
              </a:schemeClr>
            </a:solidFill>
          </a:ln>
        </p:spPr>
      </p:pic>
      <p:sp>
        <p:nvSpPr>
          <p:cNvPr id="11" name="TextBox 10"/>
          <p:cNvSpPr txBox="1"/>
          <p:nvPr/>
        </p:nvSpPr>
        <p:spPr>
          <a:xfrm>
            <a:off x="1907704" y="5991671"/>
            <a:ext cx="16561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PC / Main</a:t>
            </a:r>
          </a:p>
          <a:p>
            <a:pPr algn="ctr"/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(1920X1080) </a:t>
            </a:r>
            <a:endParaRPr lang="ko-KR" altLang="en-US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64088" y="5981896"/>
            <a:ext cx="19698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PC / 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Sub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1920X1080)</a:t>
            </a:r>
            <a:endParaRPr lang="ko-KR" altLang="en-US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5449" y="1340768"/>
            <a:ext cx="2774903" cy="4624838"/>
          </a:xfrm>
          <a:prstGeom prst="rect">
            <a:avLst/>
          </a:prstGeom>
          <a:ln w="6350"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113379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3999" cy="51163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3" descr="C:\Users\jiniur\Desktop\02. 앱 개발계획\빌리프\images\logo_white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4368" y="188640"/>
            <a:ext cx="1080120" cy="199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0" y="427189"/>
            <a:ext cx="3995935" cy="8444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67544" y="510545"/>
            <a:ext cx="2952328" cy="605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000"/>
              </a:lnSpc>
            </a:pPr>
            <a:r>
              <a:rPr lang="en-US" altLang="ko-KR" b="1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3:: </a:t>
            </a:r>
            <a:r>
              <a:rPr lang="ko-KR" altLang="en-US" b="1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완성 이미지</a:t>
            </a:r>
            <a:endParaRPr lang="en-US" altLang="ko-KR" b="1" dirty="0" smtClean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344" y="1340768"/>
            <a:ext cx="3171318" cy="4624838"/>
          </a:xfrm>
          <a:prstGeom prst="rect">
            <a:avLst/>
          </a:prstGeom>
          <a:ln w="6350">
            <a:solidFill>
              <a:schemeClr val="bg1">
                <a:lumMod val="85000"/>
              </a:schemeClr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9140" y="1831440"/>
            <a:ext cx="743220" cy="4134166"/>
          </a:xfrm>
          <a:prstGeom prst="rect">
            <a:avLst/>
          </a:prstGeom>
          <a:ln w="3175">
            <a:solidFill>
              <a:schemeClr val="bg1">
                <a:lumMod val="85000"/>
              </a:schemeClr>
            </a:solidFill>
          </a:ln>
        </p:spPr>
      </p:pic>
      <p:sp>
        <p:nvSpPr>
          <p:cNvPr id="11" name="TextBox 10"/>
          <p:cNvSpPr txBox="1"/>
          <p:nvPr/>
        </p:nvSpPr>
        <p:spPr>
          <a:xfrm>
            <a:off x="1907704" y="5991671"/>
            <a:ext cx="16561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PC / Main</a:t>
            </a:r>
          </a:p>
          <a:p>
            <a:pPr algn="ctr"/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(1920X1080) </a:t>
            </a:r>
            <a:endParaRPr lang="ko-KR" altLang="en-US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690360" y="5981896"/>
            <a:ext cx="19698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태블릿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(800X900)</a:t>
            </a:r>
            <a:endParaRPr lang="ko-KR" altLang="en-US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948264" y="5981896"/>
            <a:ext cx="10081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스마트폰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(480X900)</a:t>
            </a:r>
            <a:endParaRPr lang="ko-KR" altLang="en-US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6099" y="1582620"/>
            <a:ext cx="1558395" cy="4382986"/>
          </a:xfrm>
          <a:prstGeom prst="rect">
            <a:avLst/>
          </a:prstGeom>
          <a:ln w="3175"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126905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3999" cy="634636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0" y="6346367"/>
            <a:ext cx="9143999" cy="51163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84584" y="517178"/>
            <a:ext cx="10369152" cy="5832648"/>
          </a:xfrm>
          <a:prstGeom prst="rect">
            <a:avLst/>
          </a:prstGeom>
        </p:spPr>
      </p:pic>
      <p:pic>
        <p:nvPicPr>
          <p:cNvPr id="5" name="Picture 3" descr="C:\Users\jiniur\Desktop\02. 앱 개발계획\빌리프\images\logo_white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4368" y="6502440"/>
            <a:ext cx="1080120" cy="199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2294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550</TotalTime>
  <Words>238</Words>
  <Application>Microsoft Office PowerPoint</Application>
  <PresentationFormat>화면 슬라이드 쇼(4:3)</PresentationFormat>
  <Paragraphs>58</Paragraphs>
  <Slides>8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9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jiniur</dc:creator>
  <cp:lastModifiedBy>Windows 사용자</cp:lastModifiedBy>
  <cp:revision>94</cp:revision>
  <dcterms:created xsi:type="dcterms:W3CDTF">2016-11-02T16:17:16Z</dcterms:created>
  <dcterms:modified xsi:type="dcterms:W3CDTF">2017-09-20T06:47:05Z</dcterms:modified>
</cp:coreProperties>
</file>